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822575"/>
            <a:ext cx="9144000" cy="1375410"/>
          </a:xfrm>
        </p:spPr>
        <p:txBody>
          <a:bodyPr/>
          <a:lstStyle/>
          <a:p>
            <a:r>
              <a:rPr lang="en-US" b="1" dirty="0"/>
              <a:t>TITLE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0495" y="5125085"/>
            <a:ext cx="7110095" cy="859155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Presenter:</a:t>
            </a:r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40" y="70485"/>
            <a:ext cx="5852795" cy="737870"/>
          </a:xfrm>
        </p:spPr>
        <p:txBody>
          <a:bodyPr>
            <a:normAutofit fontScale="90000"/>
          </a:bodyPr>
          <a:p>
            <a:r>
              <a:rPr lang="en-US">
                <a:solidFill>
                  <a:schemeClr val="bg1"/>
                </a:solidFill>
              </a:rPr>
              <a:t>HEADER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360" y="1252855"/>
            <a:ext cx="10515600" cy="4351338"/>
          </a:xfrm>
        </p:spPr>
        <p:txBody>
          <a:bodyPr/>
          <a:p>
            <a:r>
              <a:rPr lang="en-US"/>
              <a:t>Content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WPS Presentation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Theme</vt:lpstr>
      <vt:lpstr>TITLE</vt:lpstr>
      <vt:lpstr>HEADER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Hồng Gấm Phạm</dc:creator>
  <cp:lastModifiedBy>phamtt</cp:lastModifiedBy>
  <cp:revision>5</cp:revision>
  <dcterms:created xsi:type="dcterms:W3CDTF">2025-07-23T00:59:00Z</dcterms:created>
  <dcterms:modified xsi:type="dcterms:W3CDTF">2025-10-07T00:51:23Z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53D98EA922644B478A13410A32A3BB50_13</vt:lpwstr>
  </property>
  <property fmtid="{D5CDD505-2E9C-101B-9397-08002B2CF9AE}" pid="3" name="KSOProductBuildVer">
    <vt:lpwstr>1033-12.2.0.22549</vt:lpwstr>
  </property>
</Properties>
</file>